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8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42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48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24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8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61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2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451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14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67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6058024-4867-4CAA-A83F-91D63DD4097B}" type="datetimeFigureOut">
              <a:rPr lang="en-IN" smtClean="0"/>
              <a:t>28-05-2021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8DC07-861F-46FA-8915-559C71149E66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328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1365-1627-4678-977F-44AC679D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Retail Management Activities </a:t>
            </a:r>
            <a:endParaRPr lang="en-IN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7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3B38-6816-4D1B-8B6E-79F11EE0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The activities followed by a retailer are: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ADEA-9113-445B-AEF8-5F16D6FC9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Store administration.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Management of retail floor. </a:t>
            </a:r>
            <a:r>
              <a:rPr lang="en-US"/>
              <a:t>(Pre-Store </a:t>
            </a:r>
            <a:r>
              <a:rPr lang="en-US" dirty="0"/>
              <a:t>Opening activities, During Trading hours Activities and Post Store Close Activities)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Inventory management.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Management receipts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Customer Service.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Sales promotion.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614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A4DF-7FA7-4A52-8DBA-2EB608F3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Mix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6DC6-77EC-42AC-B53B-25412D2E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Price.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Promotion.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Product.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Performance.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46530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</TotalTime>
  <Words>59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Arial</vt:lpstr>
      <vt:lpstr>MS Shell Dlg 2</vt:lpstr>
      <vt:lpstr>Wingdings</vt:lpstr>
      <vt:lpstr>Wingdings 3</vt:lpstr>
      <vt:lpstr>Madison</vt:lpstr>
      <vt:lpstr>Retail Management Activities </vt:lpstr>
      <vt:lpstr>The activities followed by a retailer are:</vt:lpstr>
      <vt:lpstr>Retail Mix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Management Activities </dc:title>
  <dc:creator>user</dc:creator>
  <cp:lastModifiedBy>user</cp:lastModifiedBy>
  <cp:revision>3</cp:revision>
  <dcterms:created xsi:type="dcterms:W3CDTF">2021-05-24T04:43:13Z</dcterms:created>
  <dcterms:modified xsi:type="dcterms:W3CDTF">2021-05-28T05:18:44Z</dcterms:modified>
</cp:coreProperties>
</file>